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 varScale="1">
        <p:scale>
          <a:sx n="67" d="100"/>
          <a:sy n="67" d="100"/>
        </p:scale>
        <p:origin x="39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AC04-9D9C-C548-84D6-9B422641F57D}" type="datetimeFigureOut">
              <a:rPr lang="es-ES" smtClean="0"/>
              <a:t>11/6/25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45F4-5691-6E44-94CA-535EAF912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938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AC04-9D9C-C548-84D6-9B422641F57D}" type="datetimeFigureOut">
              <a:rPr lang="es-ES" smtClean="0"/>
              <a:t>11/6/25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45F4-5691-6E44-94CA-535EAF912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87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AC04-9D9C-C548-84D6-9B422641F57D}" type="datetimeFigureOut">
              <a:rPr lang="es-ES" smtClean="0"/>
              <a:t>11/6/25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45F4-5691-6E44-94CA-535EAF912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601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AC04-9D9C-C548-84D6-9B422641F57D}" type="datetimeFigureOut">
              <a:rPr lang="es-ES" smtClean="0"/>
              <a:t>11/6/25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45F4-5691-6E44-94CA-535EAF912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045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AC04-9D9C-C548-84D6-9B422641F57D}" type="datetimeFigureOut">
              <a:rPr lang="es-ES" smtClean="0"/>
              <a:t>11/6/25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45F4-5691-6E44-94CA-535EAF912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102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AC04-9D9C-C548-84D6-9B422641F57D}" type="datetimeFigureOut">
              <a:rPr lang="es-ES" smtClean="0"/>
              <a:t>11/6/25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45F4-5691-6E44-94CA-535EAF912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948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AC04-9D9C-C548-84D6-9B422641F57D}" type="datetimeFigureOut">
              <a:rPr lang="es-ES" smtClean="0"/>
              <a:t>11/6/25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45F4-5691-6E44-94CA-535EAF912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3580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AC04-9D9C-C548-84D6-9B422641F57D}" type="datetimeFigureOut">
              <a:rPr lang="es-ES" smtClean="0"/>
              <a:t>11/6/25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45F4-5691-6E44-94CA-535EAF912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567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AC04-9D9C-C548-84D6-9B422641F57D}" type="datetimeFigureOut">
              <a:rPr lang="es-ES" smtClean="0"/>
              <a:t>11/6/25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45F4-5691-6E44-94CA-535EAF912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97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AC04-9D9C-C548-84D6-9B422641F57D}" type="datetimeFigureOut">
              <a:rPr lang="es-ES" smtClean="0"/>
              <a:t>11/6/25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45F4-5691-6E44-94CA-535EAF912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047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AC04-9D9C-C548-84D6-9B422641F57D}" type="datetimeFigureOut">
              <a:rPr lang="es-ES" smtClean="0"/>
              <a:t>11/6/25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45F4-5691-6E44-94CA-535EAF912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63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97AC04-9D9C-C548-84D6-9B422641F57D}" type="datetimeFigureOut">
              <a:rPr lang="es-ES" smtClean="0"/>
              <a:t>11/6/25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C545F4-5691-6E44-94CA-535EAF9128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958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dibujo&#10;&#10;El contenido generado por IA puede ser incorrecto.">
            <a:extLst>
              <a:ext uri="{FF2B5EF4-FFF2-40B4-BE49-F238E27FC236}">
                <a16:creationId xmlns:a16="http://schemas.microsoft.com/office/drawing/2014/main" id="{9FF5924C-7F12-E095-1C69-232DF87E1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1393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882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2A8A9677C38DB48AA4E319D5FBA08EB" ma:contentTypeVersion="13" ma:contentTypeDescription="Crear nuevo documento." ma:contentTypeScope="" ma:versionID="d5f27c406041f6b10df7d4a0f75ec0ca">
  <xsd:schema xmlns:xsd="http://www.w3.org/2001/XMLSchema" xmlns:xs="http://www.w3.org/2001/XMLSchema" xmlns:p="http://schemas.microsoft.com/office/2006/metadata/properties" xmlns:ns2="48f5a836-36f2-4895-a497-4563acbff2d2" xmlns:ns3="60ff06ad-b690-4fcf-bba4-9a1cdea7768a" targetNamespace="http://schemas.microsoft.com/office/2006/metadata/properties" ma:root="true" ma:fieldsID="0bc0af038d0753618766cfe9fe96b52a" ns2:_="" ns3:_="">
    <xsd:import namespace="48f5a836-36f2-4895-a497-4563acbff2d2"/>
    <xsd:import namespace="60ff06ad-b690-4fcf-bba4-9a1cdea77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5a836-36f2-4895-a497-4563acbff2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Etiquetas de imagen" ma:readOnly="false" ma:fieldId="{5cf76f15-5ced-4ddc-b409-7134ff3c332f}" ma:taxonomyMulti="true" ma:sspId="cfecfefa-18d7-4b32-9c27-65676635f67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ff06ad-b690-4fcf-bba4-9a1cdea7768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f46067f-fdcd-4a1c-b724-2b9021afe95d}" ma:internalName="TaxCatchAll" ma:showField="CatchAllData" ma:web="60ff06ad-b690-4fcf-bba4-9a1cdea77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f5a836-36f2-4895-a497-4563acbff2d2">
      <Terms xmlns="http://schemas.microsoft.com/office/infopath/2007/PartnerControls"/>
    </lcf76f155ced4ddcb4097134ff3c332f>
    <TaxCatchAll xmlns="60ff06ad-b690-4fcf-bba4-9a1cdea7768a" xsi:nil="true"/>
  </documentManagement>
</p:properties>
</file>

<file path=customXml/itemProps1.xml><?xml version="1.0" encoding="utf-8"?>
<ds:datastoreItem xmlns:ds="http://schemas.openxmlformats.org/officeDocument/2006/customXml" ds:itemID="{5E681C58-C0DF-4F26-8645-05295F229604}"/>
</file>

<file path=customXml/itemProps2.xml><?xml version="1.0" encoding="utf-8"?>
<ds:datastoreItem xmlns:ds="http://schemas.openxmlformats.org/officeDocument/2006/customXml" ds:itemID="{A39870FD-7B86-4199-8F8A-EDBF0C17A50A}"/>
</file>

<file path=customXml/itemProps3.xml><?xml version="1.0" encoding="utf-8"?>
<ds:datastoreItem xmlns:ds="http://schemas.openxmlformats.org/officeDocument/2006/customXml" ds:itemID="{04194554-DCC1-4BB5-A241-3E03675B5AE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GERARD GARCIA AMETLLER</dc:creator>
  <cp:lastModifiedBy>GERARD GARCIA AMETLLER</cp:lastModifiedBy>
  <cp:revision>1</cp:revision>
  <dcterms:created xsi:type="dcterms:W3CDTF">2025-06-11T11:11:39Z</dcterms:created>
  <dcterms:modified xsi:type="dcterms:W3CDTF">2025-06-11T11:13:31Z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0x010100A2A8A9677C38DB48AA4E319D5FBA08EB</vt:lpwstr>
  </property>
</Properties>
</file>